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902251-3E22-499C-919E-3380A639F592}" v="7" dt="2023-07-06T00:50:43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雄大 鈴木" userId="5d540a8c6d159a87" providerId="LiveId" clId="{98902251-3E22-499C-919E-3380A639F592}"/>
    <pc:docChg chg="undo custSel addSld modSld sldOrd">
      <pc:chgData name="雄大 鈴木" userId="5d540a8c6d159a87" providerId="LiveId" clId="{98902251-3E22-499C-919E-3380A639F592}" dt="2023-07-06T00:55:57.097" v="2839" actId="20577"/>
      <pc:docMkLst>
        <pc:docMk/>
      </pc:docMkLst>
      <pc:sldChg chg="modSp mod">
        <pc:chgData name="雄大 鈴木" userId="5d540a8c6d159a87" providerId="LiveId" clId="{98902251-3E22-499C-919E-3380A639F592}" dt="2023-07-05T01:54:20.544" v="1387" actId="1076"/>
        <pc:sldMkLst>
          <pc:docMk/>
          <pc:sldMk cId="1580748183" sldId="257"/>
        </pc:sldMkLst>
        <pc:spChg chg="mod">
          <ac:chgData name="雄大 鈴木" userId="5d540a8c6d159a87" providerId="LiveId" clId="{98902251-3E22-499C-919E-3380A639F592}" dt="2023-07-05T01:54:20.544" v="1387" actId="1076"/>
          <ac:spMkLst>
            <pc:docMk/>
            <pc:sldMk cId="1580748183" sldId="257"/>
            <ac:spMk id="2" creationId="{A097909D-9D8D-9F72-314E-10BB404CB0FA}"/>
          </ac:spMkLst>
        </pc:spChg>
        <pc:spChg chg="mod">
          <ac:chgData name="雄大 鈴木" userId="5d540a8c6d159a87" providerId="LiveId" clId="{98902251-3E22-499C-919E-3380A639F592}" dt="2023-07-05T01:54:16.524" v="1386" actId="1076"/>
          <ac:spMkLst>
            <pc:docMk/>
            <pc:sldMk cId="1580748183" sldId="257"/>
            <ac:spMk id="3" creationId="{8B7D4896-FEB2-AE5D-3959-7FE6A0F6D5FE}"/>
          </ac:spMkLst>
        </pc:spChg>
      </pc:sldChg>
      <pc:sldChg chg="addSp modSp mod setBg">
        <pc:chgData name="雄大 鈴木" userId="5d540a8c6d159a87" providerId="LiveId" clId="{98902251-3E22-499C-919E-3380A639F592}" dt="2023-07-06T00:54:26.749" v="2727" actId="26606"/>
        <pc:sldMkLst>
          <pc:docMk/>
          <pc:sldMk cId="2999059085" sldId="258"/>
        </pc:sldMkLst>
        <pc:spChg chg="mod">
          <ac:chgData name="雄大 鈴木" userId="5d540a8c6d159a87" providerId="LiveId" clId="{98902251-3E22-499C-919E-3380A639F592}" dt="2023-07-06T00:54:26.749" v="2727" actId="26606"/>
          <ac:spMkLst>
            <pc:docMk/>
            <pc:sldMk cId="2999059085" sldId="258"/>
            <ac:spMk id="2" creationId="{6325B0B4-DF91-FFDD-FE74-A4248C3DF933}"/>
          </ac:spMkLst>
        </pc:spChg>
        <pc:spChg chg="mod">
          <ac:chgData name="雄大 鈴木" userId="5d540a8c6d159a87" providerId="LiveId" clId="{98902251-3E22-499C-919E-3380A639F592}" dt="2023-07-06T00:54:26.749" v="2727" actId="26606"/>
          <ac:spMkLst>
            <pc:docMk/>
            <pc:sldMk cId="2999059085" sldId="258"/>
            <ac:spMk id="3" creationId="{40E63ABA-7ECC-9B63-F72B-199D106B04A5}"/>
          </ac:spMkLst>
        </pc:spChg>
        <pc:spChg chg="add">
          <ac:chgData name="雄大 鈴木" userId="5d540a8c6d159a87" providerId="LiveId" clId="{98902251-3E22-499C-919E-3380A639F592}" dt="2023-07-06T00:54:26.749" v="2727" actId="26606"/>
          <ac:spMkLst>
            <pc:docMk/>
            <pc:sldMk cId="2999059085" sldId="258"/>
            <ac:spMk id="10" creationId="{4AC6B390-BC59-4F1D-A0EE-D71A92F0A0B2}"/>
          </ac:spMkLst>
        </pc:spChg>
        <pc:spChg chg="add">
          <ac:chgData name="雄大 鈴木" userId="5d540a8c6d159a87" providerId="LiveId" clId="{98902251-3E22-499C-919E-3380A639F592}" dt="2023-07-06T00:54:26.749" v="2727" actId="26606"/>
          <ac:spMkLst>
            <pc:docMk/>
            <pc:sldMk cId="2999059085" sldId="258"/>
            <ac:spMk id="12" creationId="{B6C60D79-16F1-4C4B-B7E3-7634E7069CDE}"/>
          </ac:spMkLst>
        </pc:spChg>
        <pc:spChg chg="add">
          <ac:chgData name="雄大 鈴木" userId="5d540a8c6d159a87" providerId="LiveId" clId="{98902251-3E22-499C-919E-3380A639F592}" dt="2023-07-06T00:54:26.749" v="2727" actId="26606"/>
          <ac:spMkLst>
            <pc:docMk/>
            <pc:sldMk cId="2999059085" sldId="258"/>
            <ac:spMk id="14" creationId="{426B127E-6498-4C77-9C9D-4553A5113B80}"/>
          </ac:spMkLst>
        </pc:spChg>
        <pc:picChg chg="add mod ord">
          <ac:chgData name="雄大 鈴木" userId="5d540a8c6d159a87" providerId="LiveId" clId="{98902251-3E22-499C-919E-3380A639F592}" dt="2023-07-06T00:54:26.749" v="2727" actId="26606"/>
          <ac:picMkLst>
            <pc:docMk/>
            <pc:sldMk cId="2999059085" sldId="258"/>
            <ac:picMk id="5" creationId="{BF0DCECE-3D1C-5037-B1C1-494FDDA3ECB9}"/>
          </ac:picMkLst>
        </pc:picChg>
      </pc:sldChg>
      <pc:sldChg chg="addSp modSp mod setBg">
        <pc:chgData name="雄大 鈴木" userId="5d540a8c6d159a87" providerId="LiveId" clId="{98902251-3E22-499C-919E-3380A639F592}" dt="2023-07-06T00:54:14.184" v="2726" actId="20577"/>
        <pc:sldMkLst>
          <pc:docMk/>
          <pc:sldMk cId="1823475751" sldId="259"/>
        </pc:sldMkLst>
        <pc:spChg chg="mod">
          <ac:chgData name="雄大 鈴木" userId="5d540a8c6d159a87" providerId="LiveId" clId="{98902251-3E22-499C-919E-3380A639F592}" dt="2023-07-06T00:54:07.131" v="2725" actId="26606"/>
          <ac:spMkLst>
            <pc:docMk/>
            <pc:sldMk cId="1823475751" sldId="259"/>
            <ac:spMk id="2" creationId="{C5950A57-6EE1-458B-D847-1FA3F4E253A5}"/>
          </ac:spMkLst>
        </pc:spChg>
        <pc:spChg chg="mod">
          <ac:chgData name="雄大 鈴木" userId="5d540a8c6d159a87" providerId="LiveId" clId="{98902251-3E22-499C-919E-3380A639F592}" dt="2023-07-06T00:54:14.184" v="2726" actId="20577"/>
          <ac:spMkLst>
            <pc:docMk/>
            <pc:sldMk cId="1823475751" sldId="259"/>
            <ac:spMk id="3" creationId="{988296A7-6275-0FCA-BEA9-D19BC9082DCF}"/>
          </ac:spMkLst>
        </pc:spChg>
        <pc:spChg chg="add">
          <ac:chgData name="雄大 鈴木" userId="5d540a8c6d159a87" providerId="LiveId" clId="{98902251-3E22-499C-919E-3380A639F592}" dt="2023-07-06T00:54:07.131" v="2725" actId="26606"/>
          <ac:spMkLst>
            <pc:docMk/>
            <pc:sldMk cId="1823475751" sldId="259"/>
            <ac:spMk id="8" creationId="{907EF6B7-1338-4443-8C46-6A318D952DFD}"/>
          </ac:spMkLst>
        </pc:spChg>
        <pc:spChg chg="add">
          <ac:chgData name="雄大 鈴木" userId="5d540a8c6d159a87" providerId="LiveId" clId="{98902251-3E22-499C-919E-3380A639F592}" dt="2023-07-06T00:54:07.131" v="2725" actId="26606"/>
          <ac:spMkLst>
            <pc:docMk/>
            <pc:sldMk cId="1823475751" sldId="259"/>
            <ac:spMk id="10" creationId="{DAAE4CDD-124C-4DCF-9584-B6033B545DD5}"/>
          </ac:spMkLst>
        </pc:spChg>
        <pc:spChg chg="add">
          <ac:chgData name="雄大 鈴木" userId="5d540a8c6d159a87" providerId="LiveId" clId="{98902251-3E22-499C-919E-3380A639F592}" dt="2023-07-06T00:54:07.131" v="2725" actId="26606"/>
          <ac:spMkLst>
            <pc:docMk/>
            <pc:sldMk cId="1823475751" sldId="259"/>
            <ac:spMk id="12" creationId="{081E4A58-353D-44AE-B2FC-2A74E2E400F7}"/>
          </ac:spMkLst>
        </pc:spChg>
      </pc:sldChg>
      <pc:sldChg chg="addSp modSp mod setBg">
        <pc:chgData name="雄大 鈴木" userId="5d540a8c6d159a87" providerId="LiveId" clId="{98902251-3E22-499C-919E-3380A639F592}" dt="2023-07-06T00:54:00.757" v="2724" actId="26606"/>
        <pc:sldMkLst>
          <pc:docMk/>
          <pc:sldMk cId="2218852309" sldId="260"/>
        </pc:sldMkLst>
        <pc:spChg chg="mod">
          <ac:chgData name="雄大 鈴木" userId="5d540a8c6d159a87" providerId="LiveId" clId="{98902251-3E22-499C-919E-3380A639F592}" dt="2023-07-06T00:54:00.757" v="2724" actId="26606"/>
          <ac:spMkLst>
            <pc:docMk/>
            <pc:sldMk cId="2218852309" sldId="260"/>
            <ac:spMk id="2" creationId="{DC3D7AF1-893D-96E1-C700-5588F5B9327B}"/>
          </ac:spMkLst>
        </pc:spChg>
        <pc:spChg chg="mod">
          <ac:chgData name="雄大 鈴木" userId="5d540a8c6d159a87" providerId="LiveId" clId="{98902251-3E22-499C-919E-3380A639F592}" dt="2023-07-06T00:54:00.757" v="2724" actId="26606"/>
          <ac:spMkLst>
            <pc:docMk/>
            <pc:sldMk cId="2218852309" sldId="260"/>
            <ac:spMk id="3" creationId="{9ECBA46D-9C0C-C757-8B4F-EF29A857EA14}"/>
          </ac:spMkLst>
        </pc:spChg>
        <pc:spChg chg="add">
          <ac:chgData name="雄大 鈴木" userId="5d540a8c6d159a87" providerId="LiveId" clId="{98902251-3E22-499C-919E-3380A639F592}" dt="2023-07-06T00:54:00.757" v="2724" actId="26606"/>
          <ac:spMkLst>
            <pc:docMk/>
            <pc:sldMk cId="2218852309" sldId="260"/>
            <ac:spMk id="8" creationId="{907EF6B7-1338-4443-8C46-6A318D952DFD}"/>
          </ac:spMkLst>
        </pc:spChg>
        <pc:spChg chg="add">
          <ac:chgData name="雄大 鈴木" userId="5d540a8c6d159a87" providerId="LiveId" clId="{98902251-3E22-499C-919E-3380A639F592}" dt="2023-07-06T00:54:00.757" v="2724" actId="26606"/>
          <ac:spMkLst>
            <pc:docMk/>
            <pc:sldMk cId="2218852309" sldId="260"/>
            <ac:spMk id="10" creationId="{DAAE4CDD-124C-4DCF-9584-B6033B545DD5}"/>
          </ac:spMkLst>
        </pc:spChg>
        <pc:spChg chg="add">
          <ac:chgData name="雄大 鈴木" userId="5d540a8c6d159a87" providerId="LiveId" clId="{98902251-3E22-499C-919E-3380A639F592}" dt="2023-07-06T00:54:00.757" v="2724" actId="26606"/>
          <ac:spMkLst>
            <pc:docMk/>
            <pc:sldMk cId="2218852309" sldId="260"/>
            <ac:spMk id="12" creationId="{081E4A58-353D-44AE-B2FC-2A74E2E400F7}"/>
          </ac:spMkLst>
        </pc:spChg>
      </pc:sldChg>
      <pc:sldChg chg="addSp modSp mod setBg">
        <pc:chgData name="雄大 鈴木" userId="5d540a8c6d159a87" providerId="LiveId" clId="{98902251-3E22-499C-919E-3380A639F592}" dt="2023-07-06T00:55:57.097" v="2839" actId="20577"/>
        <pc:sldMkLst>
          <pc:docMk/>
          <pc:sldMk cId="294242400" sldId="261"/>
        </pc:sldMkLst>
        <pc:spChg chg="mod">
          <ac:chgData name="雄大 鈴木" userId="5d540a8c6d159a87" providerId="LiveId" clId="{98902251-3E22-499C-919E-3380A639F592}" dt="2023-07-06T00:53:44.487" v="2723" actId="26606"/>
          <ac:spMkLst>
            <pc:docMk/>
            <pc:sldMk cId="294242400" sldId="261"/>
            <ac:spMk id="2" creationId="{366A1845-21E3-C86A-73B5-1BD048043ACC}"/>
          </ac:spMkLst>
        </pc:spChg>
        <pc:spChg chg="mod">
          <ac:chgData name="雄大 鈴木" userId="5d540a8c6d159a87" providerId="LiveId" clId="{98902251-3E22-499C-919E-3380A639F592}" dt="2023-07-06T00:55:57.097" v="2839" actId="20577"/>
          <ac:spMkLst>
            <pc:docMk/>
            <pc:sldMk cId="294242400" sldId="261"/>
            <ac:spMk id="3" creationId="{B2556A33-EA6B-8ACD-EC48-B5F355FAC105}"/>
          </ac:spMkLst>
        </pc:spChg>
        <pc:spChg chg="add">
          <ac:chgData name="雄大 鈴木" userId="5d540a8c6d159a87" providerId="LiveId" clId="{98902251-3E22-499C-919E-3380A639F592}" dt="2023-07-06T00:53:44.487" v="2723" actId="26606"/>
          <ac:spMkLst>
            <pc:docMk/>
            <pc:sldMk cId="294242400" sldId="261"/>
            <ac:spMk id="8" creationId="{907EF6B7-1338-4443-8C46-6A318D952DFD}"/>
          </ac:spMkLst>
        </pc:spChg>
        <pc:spChg chg="add">
          <ac:chgData name="雄大 鈴木" userId="5d540a8c6d159a87" providerId="LiveId" clId="{98902251-3E22-499C-919E-3380A639F592}" dt="2023-07-06T00:53:44.487" v="2723" actId="26606"/>
          <ac:spMkLst>
            <pc:docMk/>
            <pc:sldMk cId="294242400" sldId="261"/>
            <ac:spMk id="10" creationId="{DAAE4CDD-124C-4DCF-9584-B6033B545DD5}"/>
          </ac:spMkLst>
        </pc:spChg>
        <pc:spChg chg="add">
          <ac:chgData name="雄大 鈴木" userId="5d540a8c6d159a87" providerId="LiveId" clId="{98902251-3E22-499C-919E-3380A639F592}" dt="2023-07-06T00:53:44.487" v="2723" actId="26606"/>
          <ac:spMkLst>
            <pc:docMk/>
            <pc:sldMk cId="294242400" sldId="261"/>
            <ac:spMk id="12" creationId="{081E4A58-353D-44AE-B2FC-2A74E2E400F7}"/>
          </ac:spMkLst>
        </pc:spChg>
      </pc:sldChg>
      <pc:sldChg chg="addSp modSp new mod setBg">
        <pc:chgData name="雄大 鈴木" userId="5d540a8c6d159a87" providerId="LiveId" clId="{98902251-3E22-499C-919E-3380A639F592}" dt="2023-07-06T00:55:17.587" v="2790" actId="26606"/>
        <pc:sldMkLst>
          <pc:docMk/>
          <pc:sldMk cId="4285014552" sldId="262"/>
        </pc:sldMkLst>
        <pc:spChg chg="mod">
          <ac:chgData name="雄大 鈴木" userId="5d540a8c6d159a87" providerId="LiveId" clId="{98902251-3E22-499C-919E-3380A639F592}" dt="2023-07-06T00:55:17.587" v="2790" actId="26606"/>
          <ac:spMkLst>
            <pc:docMk/>
            <pc:sldMk cId="4285014552" sldId="262"/>
            <ac:spMk id="2" creationId="{601FCBF6-4CB7-8116-8418-E3D7F79E3FCE}"/>
          </ac:spMkLst>
        </pc:spChg>
        <pc:spChg chg="mod">
          <ac:chgData name="雄大 鈴木" userId="5d540a8c6d159a87" providerId="LiveId" clId="{98902251-3E22-499C-919E-3380A639F592}" dt="2023-07-06T00:55:17.587" v="2790" actId="26606"/>
          <ac:spMkLst>
            <pc:docMk/>
            <pc:sldMk cId="4285014552" sldId="262"/>
            <ac:spMk id="3" creationId="{9EA06382-26EA-3B3F-1472-61908FC0E02F}"/>
          </ac:spMkLst>
        </pc:spChg>
        <pc:spChg chg="add">
          <ac:chgData name="雄大 鈴木" userId="5d540a8c6d159a87" providerId="LiveId" clId="{98902251-3E22-499C-919E-3380A639F592}" dt="2023-07-06T00:55:17.587" v="2790" actId="26606"/>
          <ac:spMkLst>
            <pc:docMk/>
            <pc:sldMk cId="4285014552" sldId="262"/>
            <ac:spMk id="8" creationId="{907EF6B7-1338-4443-8C46-6A318D952DFD}"/>
          </ac:spMkLst>
        </pc:spChg>
        <pc:spChg chg="add">
          <ac:chgData name="雄大 鈴木" userId="5d540a8c6d159a87" providerId="LiveId" clId="{98902251-3E22-499C-919E-3380A639F592}" dt="2023-07-06T00:55:17.587" v="2790" actId="26606"/>
          <ac:spMkLst>
            <pc:docMk/>
            <pc:sldMk cId="4285014552" sldId="262"/>
            <ac:spMk id="10" creationId="{DAAE4CDD-124C-4DCF-9584-B6033B545DD5}"/>
          </ac:spMkLst>
        </pc:spChg>
        <pc:spChg chg="add">
          <ac:chgData name="雄大 鈴木" userId="5d540a8c6d159a87" providerId="LiveId" clId="{98902251-3E22-499C-919E-3380A639F592}" dt="2023-07-06T00:55:17.587" v="2790" actId="26606"/>
          <ac:spMkLst>
            <pc:docMk/>
            <pc:sldMk cId="4285014552" sldId="262"/>
            <ac:spMk id="12" creationId="{081E4A58-353D-44AE-B2FC-2A74E2E400F7}"/>
          </ac:spMkLst>
        </pc:spChg>
      </pc:sldChg>
      <pc:sldChg chg="addSp modSp new mod ord setBg">
        <pc:chgData name="雄大 鈴木" userId="5d540a8c6d159a87" providerId="LiveId" clId="{98902251-3E22-499C-919E-3380A639F592}" dt="2023-07-06T00:54:34.807" v="2728" actId="26606"/>
        <pc:sldMkLst>
          <pc:docMk/>
          <pc:sldMk cId="3959970948" sldId="263"/>
        </pc:sldMkLst>
        <pc:spChg chg="mod">
          <ac:chgData name="雄大 鈴木" userId="5d540a8c6d159a87" providerId="LiveId" clId="{98902251-3E22-499C-919E-3380A639F592}" dt="2023-07-06T00:54:34.807" v="2728" actId="26606"/>
          <ac:spMkLst>
            <pc:docMk/>
            <pc:sldMk cId="3959970948" sldId="263"/>
            <ac:spMk id="2" creationId="{420CABD1-A2CF-3612-6F15-9BCE656F0822}"/>
          </ac:spMkLst>
        </pc:spChg>
        <pc:spChg chg="mod">
          <ac:chgData name="雄大 鈴木" userId="5d540a8c6d159a87" providerId="LiveId" clId="{98902251-3E22-499C-919E-3380A639F592}" dt="2023-07-06T00:54:34.807" v="2728" actId="26606"/>
          <ac:spMkLst>
            <pc:docMk/>
            <pc:sldMk cId="3959970948" sldId="263"/>
            <ac:spMk id="3" creationId="{6E1BA5DD-68D5-23CD-65FA-3E308402A559}"/>
          </ac:spMkLst>
        </pc:spChg>
        <pc:spChg chg="add">
          <ac:chgData name="雄大 鈴木" userId="5d540a8c6d159a87" providerId="LiveId" clId="{98902251-3E22-499C-919E-3380A639F592}" dt="2023-07-06T00:54:34.807" v="2728" actId="26606"/>
          <ac:spMkLst>
            <pc:docMk/>
            <pc:sldMk cId="3959970948" sldId="263"/>
            <ac:spMk id="8" creationId="{907EF6B7-1338-4443-8C46-6A318D952DFD}"/>
          </ac:spMkLst>
        </pc:spChg>
        <pc:spChg chg="add">
          <ac:chgData name="雄大 鈴木" userId="5d540a8c6d159a87" providerId="LiveId" clId="{98902251-3E22-499C-919E-3380A639F592}" dt="2023-07-06T00:54:34.807" v="2728" actId="26606"/>
          <ac:spMkLst>
            <pc:docMk/>
            <pc:sldMk cId="3959970948" sldId="263"/>
            <ac:spMk id="10" creationId="{DAAE4CDD-124C-4DCF-9584-B6033B545DD5}"/>
          </ac:spMkLst>
        </pc:spChg>
        <pc:spChg chg="add">
          <ac:chgData name="雄大 鈴木" userId="5d540a8c6d159a87" providerId="LiveId" clId="{98902251-3E22-499C-919E-3380A639F592}" dt="2023-07-06T00:54:34.807" v="2728" actId="26606"/>
          <ac:spMkLst>
            <pc:docMk/>
            <pc:sldMk cId="3959970948" sldId="263"/>
            <ac:spMk id="12" creationId="{081E4A58-353D-44AE-B2FC-2A74E2E400F7}"/>
          </ac:spMkLst>
        </pc:spChg>
      </pc:sldChg>
      <pc:sldChg chg="addSp modSp new mod ord">
        <pc:chgData name="雄大 鈴木" userId="5d540a8c6d159a87" providerId="LiveId" clId="{98902251-3E22-499C-919E-3380A639F592}" dt="2023-07-06T00:52:22.033" v="2593" actId="1440"/>
        <pc:sldMkLst>
          <pc:docMk/>
          <pc:sldMk cId="3476696849" sldId="264"/>
        </pc:sldMkLst>
        <pc:spChg chg="mod">
          <ac:chgData name="雄大 鈴木" userId="5d540a8c6d159a87" providerId="LiveId" clId="{98902251-3E22-499C-919E-3380A639F592}" dt="2023-07-05T02:34:47.355" v="1791" actId="20577"/>
          <ac:spMkLst>
            <pc:docMk/>
            <pc:sldMk cId="3476696849" sldId="264"/>
            <ac:spMk id="2" creationId="{4858C972-5D42-FA66-EC7A-B705632484CC}"/>
          </ac:spMkLst>
        </pc:spChg>
        <pc:spChg chg="mod">
          <ac:chgData name="雄大 鈴木" userId="5d540a8c6d159a87" providerId="LiveId" clId="{98902251-3E22-499C-919E-3380A639F592}" dt="2023-07-05T02:42:34.380" v="1881" actId="20577"/>
          <ac:spMkLst>
            <pc:docMk/>
            <pc:sldMk cId="3476696849" sldId="264"/>
            <ac:spMk id="3" creationId="{FFAB7687-7FFD-C664-DBAC-67ED85322E33}"/>
          </ac:spMkLst>
        </pc:spChg>
        <pc:spChg chg="add mod">
          <ac:chgData name="雄大 鈴木" userId="5d540a8c6d159a87" providerId="LiveId" clId="{98902251-3E22-499C-919E-3380A639F592}" dt="2023-07-05T02:41:31.131" v="1831" actId="1076"/>
          <ac:spMkLst>
            <pc:docMk/>
            <pc:sldMk cId="3476696849" sldId="264"/>
            <ac:spMk id="10" creationId="{19FC1727-13F9-64F1-9E26-0AE4E3A99AAC}"/>
          </ac:spMkLst>
        </pc:spChg>
        <pc:spChg chg="add mod">
          <ac:chgData name="雄大 鈴木" userId="5d540a8c6d159a87" providerId="LiveId" clId="{98902251-3E22-499C-919E-3380A639F592}" dt="2023-07-05T02:41:44.612" v="1833" actId="1076"/>
          <ac:spMkLst>
            <pc:docMk/>
            <pc:sldMk cId="3476696849" sldId="264"/>
            <ac:spMk id="11" creationId="{ADBECB9E-DBEB-87D6-376F-F3DD5841AD25}"/>
          </ac:spMkLst>
        </pc:spChg>
        <pc:picChg chg="add mod">
          <ac:chgData name="雄大 鈴木" userId="5d540a8c6d159a87" providerId="LiveId" clId="{98902251-3E22-499C-919E-3380A639F592}" dt="2023-07-06T00:52:08.846" v="2591" actId="1440"/>
          <ac:picMkLst>
            <pc:docMk/>
            <pc:sldMk cId="3476696849" sldId="264"/>
            <ac:picMk id="5" creationId="{E0A2C29A-8F56-EF78-26D5-A0457507036D}"/>
          </ac:picMkLst>
        </pc:picChg>
        <pc:picChg chg="add mod">
          <ac:chgData name="雄大 鈴木" userId="5d540a8c6d159a87" providerId="LiveId" clId="{98902251-3E22-499C-919E-3380A639F592}" dt="2023-07-06T00:52:17.321" v="2592" actId="1440"/>
          <ac:picMkLst>
            <pc:docMk/>
            <pc:sldMk cId="3476696849" sldId="264"/>
            <ac:picMk id="7" creationId="{C90B0151-F698-44F4-62A4-C42F6B6B2D1A}"/>
          </ac:picMkLst>
        </pc:picChg>
        <pc:picChg chg="add mod">
          <ac:chgData name="雄大 鈴木" userId="5d540a8c6d159a87" providerId="LiveId" clId="{98902251-3E22-499C-919E-3380A639F592}" dt="2023-07-06T00:52:22.033" v="2593" actId="1440"/>
          <ac:picMkLst>
            <pc:docMk/>
            <pc:sldMk cId="3476696849" sldId="264"/>
            <ac:picMk id="9" creationId="{2E95D40F-940D-BD95-8B93-D13F722640AD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818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4353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3058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355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104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509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966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6147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125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629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4574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7/6/2023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cap="none" spc="10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0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spc="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14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4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14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14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906370-1564-49FA-A802-58546B392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白い背景のピンクの花と葉">
            <a:extLst>
              <a:ext uri="{FF2B5EF4-FFF2-40B4-BE49-F238E27FC236}">
                <a16:creationId xmlns:a16="http://schemas.microsoft.com/office/drawing/2014/main" id="{F0F423DC-47A9-D6E8-416D-15B810DEF7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2109"/>
          <a:stretch/>
        </p:blipFill>
        <p:spPr>
          <a:xfrm>
            <a:off x="20" y="8477"/>
            <a:ext cx="12191980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F640709-BDFD-453B-B75D-6212E7A8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1500" y="370600"/>
            <a:ext cx="5923842" cy="5923842"/>
          </a:xfrm>
          <a:prstGeom prst="ellipse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A9A9913-3725-08A7-0DB8-A896D5097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5760" y="1087598"/>
            <a:ext cx="6539178" cy="2982360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プラットフォーム開発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ABAE035-0883-34CE-2217-8EC280887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4613" y="4613551"/>
            <a:ext cx="5037616" cy="849349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 sz="4400" b="1" dirty="0"/>
              <a:t>鈴木雄大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B4019478-3FDC-438C-8848-1D7DA864A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406479-1D57-4209-B128-3C817462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224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97909D-9D8D-9F72-314E-10BB404CB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2029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/>
              <a:t>アプリ名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7D4896-FEB2-AE5D-3959-7FE6A0F6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5928"/>
            <a:ext cx="10515600" cy="1987423"/>
          </a:xfrm>
        </p:spPr>
        <p:txBody>
          <a:bodyPr/>
          <a:lstStyle/>
          <a:p>
            <a:pPr marL="0" indent="0" algn="ctr">
              <a:buNone/>
            </a:pPr>
            <a:r>
              <a:rPr kumimoji="1" lang="ja-JP" altLang="en-US" sz="6600" b="1" dirty="0"/>
              <a:t>２１年間生き抜いた自分</a:t>
            </a:r>
          </a:p>
        </p:txBody>
      </p:sp>
    </p:spTree>
    <p:extLst>
      <p:ext uri="{BB962C8B-B14F-4D97-AF65-F5344CB8AC3E}">
        <p14:creationId xmlns:p14="http://schemas.microsoft.com/office/powerpoint/2010/main" val="158074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20CABD1-A2CF-3612-6F15-9BCE656F0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なぜ作ろうとしたか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1BA5DD-68D5-23CD-65FA-3E308402A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ja-JP" altLang="en-US" b="1" dirty="0"/>
              <a:t>１，初めて触れる言語での開発の初級編といえば、クイズだと思ったから</a:t>
            </a: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２，自分のことを改めて知ってほしかったから</a:t>
            </a: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３，くだらないものを作りたかったから</a:t>
            </a: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9970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図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BF0DCECE-3D1C-5037-B1C1-494FDDA3E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053" y="2637982"/>
            <a:ext cx="4777381" cy="140932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325B0B4-DF91-FFDD-FE74-A4248C3DF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内容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0E63ABA-7ECC-9B63-F72B-199D106B0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b="1"/>
              <a:t>鈴木雄大の問題を</a:t>
            </a:r>
            <a:r>
              <a:rPr kumimoji="1" lang="en-US" altLang="ja-JP" b="1"/>
              <a:t>4</a:t>
            </a:r>
            <a:r>
              <a:rPr kumimoji="1" lang="ja-JP" altLang="en-US" b="1"/>
              <a:t>つの選択肢から一つ選び、解いてもらいます。</a:t>
            </a: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/>
              <a:t>参考サイト↓</a:t>
            </a:r>
            <a:endParaRPr kumimoji="1" lang="en-US" altLang="ja-JP" b="1"/>
          </a:p>
          <a:p>
            <a:pPr marL="0" indent="0">
              <a:buNone/>
            </a:pPr>
            <a:r>
              <a:rPr kumimoji="1" lang="en-US" altLang="ja-JP" b="1"/>
              <a:t>https://zenn.dev/maropook/articles/4bfa59b464520c</a:t>
            </a:r>
            <a:endParaRPr kumimoji="1" lang="ja-JP" altLang="en-US" b="1"/>
          </a:p>
        </p:txBody>
      </p:sp>
    </p:spTree>
    <p:extLst>
      <p:ext uri="{BB962C8B-B14F-4D97-AF65-F5344CB8AC3E}">
        <p14:creationId xmlns:p14="http://schemas.microsoft.com/office/powerpoint/2010/main" val="2999059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58C972-5D42-FA66-EC7A-B70563248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dirty="0"/>
              <a:t>アプリ画面＆流れ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AB7687-7FFD-C664-DBAC-67ED85322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kumimoji="1" lang="ja-JP" altLang="en-US" dirty="0"/>
              <a:t>①スタート画面⇒②問題＆答案画面⇒③結果画面の３画面</a:t>
            </a:r>
            <a:endParaRPr kumimoji="1" lang="en-US" altLang="ja-JP" dirty="0"/>
          </a:p>
        </p:txBody>
      </p:sp>
      <p:pic>
        <p:nvPicPr>
          <p:cNvPr id="5" name="図 4" descr="人, 写真, 持つ, 男 が含まれている画像&#10;&#10;自動的に生成された説明">
            <a:extLst>
              <a:ext uri="{FF2B5EF4-FFF2-40B4-BE49-F238E27FC236}">
                <a16:creationId xmlns:a16="http://schemas.microsoft.com/office/drawing/2014/main" id="{E0A2C29A-8F56-EF78-26D5-A04575070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834" y="3429000"/>
            <a:ext cx="2489199" cy="1371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図 6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C90B0151-F698-44F4-62A4-C42F6B6B2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399" y="3429000"/>
            <a:ext cx="2489200" cy="1371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図 8" descr="テキスト&#10;&#10;中程度の精度で自動的に生成された説明">
            <a:extLst>
              <a:ext uri="{FF2B5EF4-FFF2-40B4-BE49-F238E27FC236}">
                <a16:creationId xmlns:a16="http://schemas.microsoft.com/office/drawing/2014/main" id="{2E95D40F-940D-BD95-8B93-D13F722640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6965" y="3433813"/>
            <a:ext cx="2489201" cy="1371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矢印: 右 9">
            <a:extLst>
              <a:ext uri="{FF2B5EF4-FFF2-40B4-BE49-F238E27FC236}">
                <a16:creationId xmlns:a16="http://schemas.microsoft.com/office/drawing/2014/main" id="{19FC1727-13F9-64F1-9E26-0AE4E3A99AAC}"/>
              </a:ext>
            </a:extLst>
          </p:cNvPr>
          <p:cNvSpPr/>
          <p:nvPr/>
        </p:nvSpPr>
        <p:spPr>
          <a:xfrm>
            <a:off x="3962667" y="4087369"/>
            <a:ext cx="571098" cy="256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ADBECB9E-DBEB-87D6-376F-F3DD5841AD25}"/>
              </a:ext>
            </a:extLst>
          </p:cNvPr>
          <p:cNvSpPr/>
          <p:nvPr/>
        </p:nvSpPr>
        <p:spPr>
          <a:xfrm>
            <a:off x="7658233" y="4059937"/>
            <a:ext cx="571098" cy="2560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6696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5950A57-6EE1-458B-D847-1FA3F4E25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できたこと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88296A7-6275-0FCA-BEA9-D19BC9082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ja-JP" altLang="en-US" b="1" dirty="0"/>
              <a:t>問題のランダム出題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結果（正答率）によっての結果変更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正答率の表示</a:t>
            </a:r>
            <a:endParaRPr kumimoji="1" lang="en-US" altLang="ja-JP" b="1" dirty="0"/>
          </a:p>
          <a:p>
            <a:pPr marL="0" indent="0">
              <a:buNone/>
            </a:pPr>
            <a:endParaRPr kumimoji="1" lang="en-US" altLang="ja-JP" b="1" dirty="0"/>
          </a:p>
          <a:p>
            <a:pPr marL="0" indent="0">
              <a:buNone/>
            </a:pPr>
            <a:endParaRPr kumimoji="1" lang="ja-JP" altLang="en-US" b="1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475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C3D7AF1-893D-96E1-C700-5588F5B93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反省点＆改善点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CBA46D-9C0C-C757-8B4F-EF29A857E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①問題数の少なさ（</a:t>
            </a:r>
            <a:r>
              <a:rPr kumimoji="1" lang="en-US" altLang="ja-JP" b="1" dirty="0"/>
              <a:t>5</a:t>
            </a:r>
            <a:r>
              <a:rPr kumimoji="1" lang="ja-JP" altLang="en-US" b="1" dirty="0"/>
              <a:t>問）</a:t>
            </a: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↓</a:t>
            </a: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今後問題を増やしていき、問題数を選べるようにしたい。</a:t>
            </a:r>
            <a:endParaRPr kumimoji="1" lang="en-US" altLang="ja-JP" b="1"/>
          </a:p>
          <a:p>
            <a:pPr marL="0" indent="0">
              <a:buNone/>
            </a:pPr>
            <a:endParaRPr kumimoji="1" lang="en-US" altLang="ja-JP" b="1"/>
          </a:p>
          <a:p>
            <a:pPr marL="0" indent="0">
              <a:buNone/>
            </a:pPr>
            <a:r>
              <a:rPr kumimoji="1" lang="ja-JP" altLang="en-US" b="1" dirty="0"/>
              <a:t>②モバイル端末にも対応できるようにしたい</a:t>
            </a:r>
            <a:endParaRPr kumimoji="1" lang="en-US" altLang="ja-JP" b="1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8852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66A1845-21E3-C86A-73B5-1BD048043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授業外でやってみたいこと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556A33-EA6B-8ACD-EC48-B5F355FAC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ja-JP" altLang="en-US" b="1" dirty="0"/>
              <a:t>問題出題時や正解時に</a:t>
            </a:r>
            <a:r>
              <a:rPr kumimoji="1" lang="en-US" altLang="ja-JP" b="1" dirty="0" err="1"/>
              <a:t>bgm</a:t>
            </a:r>
            <a:r>
              <a:rPr kumimoji="1" lang="ja-JP" altLang="en-US" b="1" dirty="0"/>
              <a:t>をつけたい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↓理由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一番やりたかったことができなかった為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↓理由</a:t>
            </a: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だれてしまったから（反省）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242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01FCBF6-4CB7-8116-8418-E3D7F79E3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感想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A06382-26EA-3B3F-1472-61908FC0E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ja-JP" altLang="en-US" dirty="0"/>
              <a:t>参考にできるサイトがあった為、作りやすかった（ほぼ丸パクリ）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問題出題ページのデザイン性が皆無なので、今後向上したい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やり残したこと（</a:t>
            </a:r>
            <a:r>
              <a:rPr kumimoji="1" lang="en-US" altLang="ja-JP" dirty="0" err="1"/>
              <a:t>bgm</a:t>
            </a:r>
            <a:r>
              <a:rPr kumimoji="1" lang="ja-JP" altLang="en-US" dirty="0"/>
              <a:t>）を消化したくなった。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501455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Festival">
      <a:majorFont>
        <a:latin typeface="Yu Mincho Demibold"/>
        <a:ea typeface=""/>
        <a:cs typeface=""/>
      </a:majorFont>
      <a:minorFont>
        <a:latin typeface="Yu Minch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218</Words>
  <Application>Microsoft Office PowerPoint</Application>
  <PresentationFormat>ワイド画面</PresentationFormat>
  <Paragraphs>38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Yu Mincho Demibold</vt:lpstr>
      <vt:lpstr>Yu Mincho Light</vt:lpstr>
      <vt:lpstr>Arial</vt:lpstr>
      <vt:lpstr>Calibri</vt:lpstr>
      <vt:lpstr>ShapesVTI</vt:lpstr>
      <vt:lpstr>プラットフォーム開発</vt:lpstr>
      <vt:lpstr>アプリ名</vt:lpstr>
      <vt:lpstr>なぜ作ろうとしたか</vt:lpstr>
      <vt:lpstr>内容</vt:lpstr>
      <vt:lpstr>アプリ画面＆流れ</vt:lpstr>
      <vt:lpstr>できたこと</vt:lpstr>
      <vt:lpstr>反省点＆改善点</vt:lpstr>
      <vt:lpstr>授業外でやってみたいこと</vt:lpstr>
      <vt:lpstr>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プラットフォーム開発</dc:title>
  <dc:creator>鈴木 雄大(zeal20410017)</dc:creator>
  <cp:lastModifiedBy>鈴木 雄大(zeal20410017)</cp:lastModifiedBy>
  <cp:revision>1</cp:revision>
  <dcterms:created xsi:type="dcterms:W3CDTF">2023-06-28T00:36:12Z</dcterms:created>
  <dcterms:modified xsi:type="dcterms:W3CDTF">2023-07-06T00:56:07Z</dcterms:modified>
</cp:coreProperties>
</file>

<file path=docProps/thumbnail.jpeg>
</file>